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32A3-41ED-5C79-EEE4-FB0C4C503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03504"/>
            <a:ext cx="10543032" cy="420624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35%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CCD8EA-EA7C-8648-6703-261B5BAF00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of an audience’s retention rate is attributed to the visuals used</a:t>
            </a:r>
          </a:p>
        </p:txBody>
      </p:sp>
    </p:spTree>
    <p:extLst>
      <p:ext uri="{BB962C8B-B14F-4D97-AF65-F5344CB8AC3E}">
        <p14:creationId xmlns:p14="http://schemas.microsoft.com/office/powerpoint/2010/main" val="5300112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Words>13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35%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2024-06-26T20:20:27Z</dcterms:created>
  <dcterms:modified xsi:type="dcterms:W3CDTF">2025-05-10T10:22:42Z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